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5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4640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213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334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662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5554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165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934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227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8857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693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6053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377C36-70C7-4458-9449-4CFC72F6B95E}" type="datetimeFigureOut">
              <a:rPr lang="zh-CN" altLang="en-US" smtClean="0"/>
              <a:t>2020/4/1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D0147A-62D0-4A87-8AF7-CD8438F96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6646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outline%20(1).doc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Close-up%20reading%20(Week%206).docx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English Writing II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57341" y="4323255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en-US" altLang="zh-CN" sz="3600" b="1" dirty="0" smtClean="0">
                <a:latin typeface="Book Antiqua" panose="02040602050305030304" pitchFamily="18" charset="0"/>
              </a:rPr>
              <a:t>Week 6 Revising your language </a:t>
            </a:r>
            <a:endParaRPr lang="zh-CN" altLang="en-US" sz="36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45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Project 1: A COVID-19 Story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28352" y="1558344"/>
            <a:ext cx="10515600" cy="4519144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A feature article (in-depth, vivid, non-fiction)</a:t>
            </a:r>
          </a:p>
          <a:p>
            <a:pPr algn="just"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800-1000 words</a:t>
            </a:r>
          </a:p>
          <a:p>
            <a:pPr algn="just"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Reliable data, opinions and hard facts</a:t>
            </a:r>
          </a:p>
          <a:p>
            <a:pPr algn="just"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Use of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analogy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for exposition </a:t>
            </a:r>
          </a:p>
          <a:p>
            <a:pPr algn="just"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DDL: midnight April 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8</a:t>
            </a:r>
            <a:endParaRPr lang="en-US" altLang="zh-CN" sz="3200" b="1" dirty="0" smtClean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11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Lesson plan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8794" y="1690688"/>
            <a:ext cx="10375006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Review of the outline writing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Close-up reading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In-class writing exercises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Homework </a:t>
            </a:r>
          </a:p>
        </p:txBody>
      </p:sp>
    </p:spTree>
    <p:extLst>
      <p:ext uri="{BB962C8B-B14F-4D97-AF65-F5344CB8AC3E}">
        <p14:creationId xmlns:p14="http://schemas.microsoft.com/office/powerpoint/2010/main" val="183187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741" y="0"/>
            <a:ext cx="6206518" cy="2576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046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439" y="174812"/>
            <a:ext cx="6201849" cy="656961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047" y="174812"/>
            <a:ext cx="4927211" cy="656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17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Review of outline writing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2" action="ppaction://hlinkfile"/>
              </a:rPr>
              <a:t>outline (1).docx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528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Some problems…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58344"/>
            <a:ext cx="10515600" cy="495836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China vs. the world? 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People (normal/ordinary) vs. society? 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What should “WE” do? 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First-hand vs. second-hand information 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Vividness vs. details 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“In my opinion” vs. depths</a:t>
            </a:r>
          </a:p>
          <a:p>
            <a:pPr>
              <a:lnSpc>
                <a:spcPct val="150000"/>
              </a:lnSpc>
            </a:pPr>
            <a:endParaRPr lang="zh-CN" altLang="en-US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48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Close-up reading</a:t>
            </a:r>
            <a:r>
              <a:rPr lang="en-US" altLang="zh-CN" b="1" dirty="0">
                <a:latin typeface="Book Antiqua" panose="02040602050305030304" pitchFamily="18" charset="0"/>
              </a:rPr>
              <a:t> </a:t>
            </a:r>
            <a:r>
              <a:rPr lang="en-US" altLang="zh-CN" b="1" dirty="0" smtClean="0">
                <a:latin typeface="Book Antiqua" panose="02040602050305030304" pitchFamily="18" charset="0"/>
              </a:rPr>
              <a:t>and in-class writing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2" action="ppaction://hlinkfile"/>
              </a:rPr>
              <a:t>Close-up reading (Week 6).docx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2661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Useful words and expressions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1314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In truth, malaria now </a:t>
            </a:r>
            <a:r>
              <a:rPr lang="en-US" altLang="zh-CN" b="1" u="sng" dirty="0" smtClean="0">
                <a:latin typeface="Book Antiqua" panose="02040602050305030304" pitchFamily="18" charset="0"/>
              </a:rPr>
              <a:t>affects</a:t>
            </a:r>
            <a:r>
              <a:rPr lang="en-US" altLang="zh-CN" b="1" dirty="0" smtClean="0">
                <a:latin typeface="Book Antiqua" panose="02040602050305030304" pitchFamily="18" charset="0"/>
              </a:rPr>
              <a:t> more people than ever before.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This year malaria will </a:t>
            </a:r>
            <a:r>
              <a:rPr lang="en-US" altLang="zh-CN" b="1" u="sng" dirty="0" smtClean="0">
                <a:latin typeface="Book Antiqua" panose="02040602050305030304" pitchFamily="18" charset="0"/>
              </a:rPr>
              <a:t>strike</a:t>
            </a:r>
            <a:r>
              <a:rPr lang="en-US" altLang="zh-CN" b="1" dirty="0" smtClean="0">
                <a:latin typeface="Book Antiqua" panose="02040602050305030304" pitchFamily="18" charset="0"/>
              </a:rPr>
              <a:t> up to a half billion people.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The </a:t>
            </a:r>
            <a:r>
              <a:rPr lang="en-US" altLang="zh-CN" b="1" u="sng" dirty="0" smtClean="0">
                <a:latin typeface="Book Antiqua" panose="02040602050305030304" pitchFamily="18" charset="0"/>
              </a:rPr>
              <a:t>outcry</a:t>
            </a:r>
            <a:r>
              <a:rPr lang="en-US" altLang="zh-CN" b="1" dirty="0" smtClean="0">
                <a:latin typeface="Book Antiqua" panose="02040602050305030304" pitchFamily="18" charset="0"/>
              </a:rPr>
              <a:t> over this epidemic, until recently, has been muted.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Several distinctly unprosperous regions have reached </a:t>
            </a:r>
            <a:r>
              <a:rPr lang="en-US" altLang="zh-CN" b="1" u="sng" dirty="0" smtClean="0">
                <a:latin typeface="Book Antiqua" panose="02040602050305030304" pitchFamily="18" charset="0"/>
              </a:rPr>
              <a:t>the brink of</a:t>
            </a:r>
            <a:r>
              <a:rPr lang="en-US" altLang="zh-CN" b="1" dirty="0" smtClean="0">
                <a:latin typeface="Book Antiqua" panose="02040602050305030304" pitchFamily="18" charset="0"/>
              </a:rPr>
              <a:t> total malarial </a:t>
            </a:r>
            <a:r>
              <a:rPr lang="en-US" altLang="zh-CN" b="1" u="sng" dirty="0" smtClean="0">
                <a:latin typeface="Book Antiqua" panose="02040602050305030304" pitchFamily="18" charset="0"/>
              </a:rPr>
              <a:t>collapse</a:t>
            </a:r>
            <a:r>
              <a:rPr lang="en-US" altLang="zh-CN" b="1" dirty="0" smtClean="0">
                <a:latin typeface="Book Antiqua" panose="02040602050305030304" pitchFamily="18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Much of the aid is going to a few </a:t>
            </a:r>
            <a:r>
              <a:rPr lang="en-US" altLang="zh-CN" b="1" u="sng" dirty="0" smtClean="0">
                <a:latin typeface="Book Antiqua" panose="02040602050305030304" pitchFamily="18" charset="0"/>
              </a:rPr>
              <a:t>hard-hit</a:t>
            </a:r>
            <a:r>
              <a:rPr lang="en-US" altLang="zh-CN" b="1" dirty="0" smtClean="0">
                <a:latin typeface="Book Antiqua" panose="02040602050305030304" pitchFamily="18" charset="0"/>
              </a:rPr>
              <a:t> countries …</a:t>
            </a:r>
          </a:p>
          <a:p>
            <a:pPr>
              <a:lnSpc>
                <a:spcPct val="150000"/>
              </a:lnSpc>
            </a:pPr>
            <a:endParaRPr lang="zh-CN" altLang="en-US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79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Useful words and expressions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4101"/>
            <a:ext cx="10515600" cy="500988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…, a vaccine that would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curb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the disease for good.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If these nations can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beat back 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the disease, they’ll serve as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templates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for the global antimalarial effort.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Scientists at the world’s high-tech labs ponder the secrets of the parasite;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aid agencies solicit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donations;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pharmaceutical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companies organize drug trials.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623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242</Words>
  <Application>Microsoft Office PowerPoint</Application>
  <PresentationFormat>宽屏</PresentationFormat>
  <Paragraphs>34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Book Antiqua</vt:lpstr>
      <vt:lpstr>Office 主题​​</vt:lpstr>
      <vt:lpstr>English Writing II</vt:lpstr>
      <vt:lpstr>Lesson plan</vt:lpstr>
      <vt:lpstr>PowerPoint 演示文稿</vt:lpstr>
      <vt:lpstr>PowerPoint 演示文稿</vt:lpstr>
      <vt:lpstr>Review of outline writing </vt:lpstr>
      <vt:lpstr>Some problems… </vt:lpstr>
      <vt:lpstr>Close-up reading and in-class writing</vt:lpstr>
      <vt:lpstr>Useful words and expressions</vt:lpstr>
      <vt:lpstr>Useful words and expressions</vt:lpstr>
      <vt:lpstr>Project 1: A COVID-19 Story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Writing II</dc:title>
  <dc:creator>ZHU Ye</dc:creator>
  <cp:lastModifiedBy>ZHU Ye</cp:lastModifiedBy>
  <cp:revision>18</cp:revision>
  <dcterms:created xsi:type="dcterms:W3CDTF">2020-03-29T01:26:37Z</dcterms:created>
  <dcterms:modified xsi:type="dcterms:W3CDTF">2020-04-01T01:35:48Z</dcterms:modified>
</cp:coreProperties>
</file>

<file path=docProps/thumbnail.jpeg>
</file>